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62FA4A7-B14F-4911-A132-033AEEBB6D3C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D088E8-AD08-49CE-AADC-405C87342C8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Love In </a:t>
            </a:r>
            <a:r>
              <a:rPr lang="en-US" sz="8800" dirty="0"/>
              <a:t>A</a:t>
            </a:r>
            <a:r>
              <a:rPr lang="en-US" sz="8800" dirty="0" smtClean="0"/>
              <a:t> </a:t>
            </a:r>
            <a:r>
              <a:rPr lang="en-US" sz="8800" dirty="0"/>
              <a:t>b</a:t>
            </a:r>
            <a:r>
              <a:rPr lang="en-US" sz="8800" dirty="0" smtClean="0"/>
              <a:t>ox</a:t>
            </a:r>
            <a:endParaRPr lang="en-US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20142"/>
            <a:ext cx="7264400" cy="228882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By : </a:t>
            </a:r>
            <a:r>
              <a:rPr lang="en-US" sz="4400" b="1" dirty="0"/>
              <a:t>Asser El </a:t>
            </a:r>
            <a:r>
              <a:rPr lang="en-US" sz="4400" b="1" dirty="0" err="1" smtClean="0"/>
              <a:t>Ashwah</a:t>
            </a:r>
            <a:r>
              <a:rPr lang="en-US" sz="4400" b="1" dirty="0" smtClean="0"/>
              <a:t> and</a:t>
            </a:r>
            <a:endParaRPr lang="en-US" sz="4400" b="1" dirty="0"/>
          </a:p>
          <a:p>
            <a:r>
              <a:rPr lang="en-US" sz="4400" b="1" dirty="0" smtClean="0"/>
              <a:t>lower school student council</a:t>
            </a:r>
            <a:endParaRPr lang="en-US" sz="4400" b="1" dirty="0"/>
          </a:p>
        </p:txBody>
      </p:sp>
      <p:pic>
        <p:nvPicPr>
          <p:cNvPr id="4" name="Usa For Africa - We Are The World -  Cover 20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7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5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91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49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31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24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95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52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44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15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54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23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72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57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5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41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28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07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36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81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78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08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59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73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73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18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56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32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79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63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20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44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29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97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93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39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56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84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9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57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88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28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66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69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35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48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25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72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72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65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90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26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19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45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06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12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84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22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42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15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07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48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2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13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76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48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42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0779" y="2362200"/>
            <a:ext cx="654858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 </a:t>
            </a:r>
          </a:p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Watching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59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87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49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16</TotalTime>
  <Words>18</Words>
  <Application>Microsoft Office PowerPoint</Application>
  <PresentationFormat>On-screen Show (4:3)</PresentationFormat>
  <Paragraphs>5</Paragraphs>
  <Slides>71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Pushpin</vt:lpstr>
      <vt:lpstr>Love In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In A box</dc:title>
  <dc:creator>Kosh</dc:creator>
  <cp:lastModifiedBy>Kosh</cp:lastModifiedBy>
  <cp:revision>3</cp:revision>
  <dcterms:created xsi:type="dcterms:W3CDTF">2014-12-17T12:44:22Z</dcterms:created>
  <dcterms:modified xsi:type="dcterms:W3CDTF">2014-12-17T13:00:24Z</dcterms:modified>
</cp:coreProperties>
</file>